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ладимир" initials="В.Н.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1875DE-5A66-4F67-AD9E-C4D27F236DD7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8646-EADC-4D15-88E0-C78B436D6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4EF7A-774F-490E-8470-FB827A449657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0B9B21-649E-4E8E-BFBB-F294D03810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Adobe Photoshop — графический редактор, разработанный и распространяемый фирмой Adobe Systems. Этот продукт является лидером рынка в области коммерческих средств редактирования растровых изображений, и наиболее известным продуктом фирмы Adobe.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B9B21-649E-4E8E-BFBB-F294D038107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Три эти иконки говорят сами за себя, а именно – захват (взятие пробы) определенного оттенка. Для каждой пипетки свой: первая для самых темных тонов, вторая – средних (серых) и третья – светлых.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B9B21-649E-4E8E-BFBB-F294D038107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Рабочее окно программы при запуске.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B9B21-649E-4E8E-BFBB-F294D038107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того, чтобы подготовить снимок к обработке, нам необходимо сначала такой разыскать. Это делается визуально путем перебора фотографий.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B9B21-649E-4E8E-BFBB-F294D038107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программе «Фотошопа» имеется режим, с помощью которого можно проанализировать этот момент. Режим представляет собой график, называемый «гистограммой» - некого непонятного рисунка, похожего на горы.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B9B21-649E-4E8E-BFBB-F294D038107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Надпись «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RGB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 - это обозначение общей тональности в целом (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Red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Green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Blue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 По отдельности каждую тональность – здесь они называются каналами – можно изучить, выбрав ее из списка. Там же, где надпись «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RGB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B9B21-649E-4E8E-BFBB-F294D038107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B9B21-649E-4E8E-BFBB-F294D038107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автоматической регулировки гистограммы просто нажмите кнопку «Авто» в окошке уровней.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B9B21-649E-4E8E-BFBB-F294D038107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примере нашего снимка при применении автоматического режима, мы видим, что в целом результат не плохой и оттенки более-менее приобрели свою естественность. Небо стало синее, белый цвет собора более чистым и в целом снимок смотрится лучше.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B9B21-649E-4E8E-BFBB-F294D038107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предыдущих главах мы изучили, что обозначают белый, серый и черные бегунки. Наша задача состоит в том, чтобы сместить каждый из двух крайних бегунков как можно ближе к началу прорисовки диаграммы, то есть тому месту, где начинают «вырастать» наши «горы». В случае, если в перемещении нуждается один из них, то передвигаем его. Удерживая нажатой левую клавишу мыши, тянем бегунки на свои места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B9B21-649E-4E8E-BFBB-F294D038107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547BE-A72F-48AD-BF0E-BA5F086F4EA6}" type="datetime1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0A95-FC1B-4321-B69E-A2282630B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C6252-DD35-4E4C-B112-8D606670B285}" type="datetime1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0A95-FC1B-4321-B69E-A2282630B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FFFC-54E7-4043-A5F3-2CD13079EA6B}" type="datetime1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0A95-FC1B-4321-B69E-A2282630B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A32A4-6F22-4DFA-BD41-9A2BFB1CE563}" type="datetime1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0A95-FC1B-4321-B69E-A2282630B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B5C5C-7564-49EF-B24F-AA70B24DC3C7}" type="datetime1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0A95-FC1B-4321-B69E-A2282630B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EB236-9593-402A-B8B4-55E90AA1DE19}" type="datetime1">
              <a:rPr lang="ru-RU" smtClean="0"/>
              <a:pPr/>
              <a:t>03.02.2011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0A95-FC1B-4321-B69E-A2282630B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409AA-03EC-4C97-8662-3CC2EB0B7406}" type="datetime1">
              <a:rPr lang="ru-RU" smtClean="0"/>
              <a:pPr/>
              <a:t>03.02.2011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0A95-FC1B-4321-B69E-A2282630B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3DCF8-29A7-4441-A1D4-651AF26C274D}" type="datetime1">
              <a:rPr lang="ru-RU" smtClean="0"/>
              <a:pPr/>
              <a:t>03.02.2011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0A95-FC1B-4321-B69E-A2282630B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EE224-D5DA-4F07-82D3-7C05A20F1D6C}" type="datetime1">
              <a:rPr lang="ru-RU" smtClean="0"/>
              <a:pPr/>
              <a:t>03.02.2011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0A95-FC1B-4321-B69E-A2282630B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E8EFC-14D4-4763-ADA4-09077D3DFC79}" type="datetime1">
              <a:rPr lang="ru-RU" smtClean="0"/>
              <a:pPr/>
              <a:t>03.02.2011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0A95-FC1B-4321-B69E-A2282630B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B1E4D-24E2-4A24-A406-92374CC3740F}" type="datetime1">
              <a:rPr lang="ru-RU" smtClean="0"/>
              <a:pPr/>
              <a:t>03.02.2011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0A95-FC1B-4321-B69E-A2282630B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B8A0C-F659-4D37-8F01-AAC511736A41}" type="datetime1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00A95-FC1B-4321-B69E-A2282630BB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357298"/>
            <a:ext cx="7772400" cy="147002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РАБОТА В «</a:t>
            </a:r>
            <a:r>
              <a:rPr lang="en-US" dirty="0" smtClean="0"/>
              <a:t>PHOTOSHOP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3571876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КОРРЕКЦИЯ ЦВЕТОВОЙ ГАММЫ ФОТОГРАФИЙ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256px-Photoshop_logo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29454" y="4857760"/>
            <a:ext cx="1714512" cy="171451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Ручная коррекция снимка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Содержимое 5" descr="Бегунки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1181100" y="3386931"/>
            <a:ext cx="2590800" cy="952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reflection blurRad="6350" stA="50000" endA="300" endPos="55500" dist="101600" dir="5400000" sy="-100000" algn="bl" rotWithShape="0"/>
          </a:effectLst>
        </p:spPr>
      </p:pic>
      <p:pic>
        <p:nvPicPr>
          <p:cNvPr id="5" name="Содержимое 4" descr="Передвижка.jpg"/>
          <p:cNvPicPr>
            <a:picLocks noGrp="1" noChangeAspect="1"/>
          </p:cNvPicPr>
          <p:nvPr>
            <p:ph sz="half" idx="2"/>
          </p:nvPr>
        </p:nvPicPr>
        <p:blipFill>
          <a:blip r:embed="rId5" cstate="print"/>
          <a:stretch>
            <a:fillRect/>
          </a:stretch>
        </p:blipFill>
        <p:spPr>
          <a:xfrm>
            <a:off x="4648200" y="2334585"/>
            <a:ext cx="4038600" cy="3057192"/>
          </a:xfrm>
          <a:prstGeom prst="rect">
            <a:avLst/>
          </a:prstGeom>
          <a:ln>
            <a:solidFill>
              <a:schemeClr val="accent2"/>
            </a:solidFill>
          </a:ln>
          <a:effectLst>
            <a:softEdge rad="11250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0A95-FC1B-4321-B69E-A2282630BB60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ПИПЕТКИ</a:t>
            </a:r>
            <a:endParaRPr lang="ru-RU" dirty="0"/>
          </a:p>
        </p:txBody>
      </p:sp>
      <p:pic>
        <p:nvPicPr>
          <p:cNvPr id="5" name="Рисунок 4" descr="Пипеточки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6004" b="6004"/>
          <a:stretch>
            <a:fillRect/>
          </a:stretch>
        </p:blipFill>
        <p:spPr>
          <a:xfrm>
            <a:off x="2071670" y="857232"/>
            <a:ext cx="4921266" cy="3690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 smtClean="0"/>
              <a:t>Ориентир по трем оттенкам</a:t>
            </a:r>
            <a:endParaRPr lang="ru-RU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0A95-FC1B-4321-B69E-A2282630BB60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75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Разница ручного режима и пипеток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Ручной режим</a:t>
            </a:r>
            <a:endParaRPr lang="ru-RU" dirty="0"/>
          </a:p>
        </p:txBody>
      </p:sp>
      <p:pic>
        <p:nvPicPr>
          <p:cNvPr id="7" name="Содержимое 6" descr="После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21981"/>
            <a:ext cx="4040188" cy="3057076"/>
          </a:xfrm>
          <a:ln>
            <a:solidFill>
              <a:schemeClr val="bg1"/>
            </a:solidFill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Пипетки</a:t>
            </a:r>
            <a:endParaRPr lang="ru-RU" dirty="0"/>
          </a:p>
        </p:txBody>
      </p:sp>
      <p:pic>
        <p:nvPicPr>
          <p:cNvPr id="10" name="Содержимое 9" descr="Пипеточный-вариант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614644"/>
            <a:ext cx="4041775" cy="3071749"/>
          </a:xfrm>
          <a:ln>
            <a:solidFill>
              <a:schemeClr val="bg1"/>
            </a:solidFill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0A95-FC1B-4321-B69E-A2282630BB60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СПРАВИЛИСЬ!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56px-Photoshop_logo.svg.pn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2500" b="12500"/>
          <a:stretch>
            <a:fillRect/>
          </a:stretch>
        </p:blipFill>
        <p:spPr>
          <a:xfrm>
            <a:off x="1857356" y="357166"/>
            <a:ext cx="5486400" cy="411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dirty="0" smtClean="0"/>
              <a:t>И НАПОСЛЕДОК…</a:t>
            </a:r>
            <a:endParaRPr lang="ru-RU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0A95-FC1B-4321-B69E-A2282630BB60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214290"/>
            <a:ext cx="7929618" cy="3762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>
              <a:lnSpc>
                <a:spcPts val="2400"/>
              </a:lnSpc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Данное пособие ориентировано преимущественно на начинающего фотографа, любителя или простого пользователя. Текст составлен как в разговорном, так и в научном стиле. Для чего, для того, чтобы содержание было понятно каждому и каждый получил возможность приобрести навык. Навык обработки фотографий и в данном случае – цветовой коррекции фотоснимков средствами «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Photoshop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indent="355600">
              <a:lnSpc>
                <a:spcPts val="2400"/>
              </a:lnSpc>
            </a:pP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55600">
              <a:lnSpc>
                <a:spcPts val="2400"/>
              </a:lnSpc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технических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средств обучения является полезнейшим приемом для изучения учебного материала. Одним из главных преимуществ такого способа приобретения навыков и усвоения какого-либо предмета является наглядность и удобство работы с материалом урока, а также ощутимое облегчение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выполнения упражнений.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Пипеточный-вариан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4000504"/>
            <a:ext cx="3000376" cy="228028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 descr="256px-Photoshop_logo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4714884"/>
            <a:ext cx="1857388" cy="1857388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0A95-FC1B-4321-B69E-A2282630BB60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Рабочее окно программы</a:t>
            </a:r>
            <a:endParaRPr lang="ru-RU" dirty="0"/>
          </a:p>
        </p:txBody>
      </p:sp>
      <p:pic>
        <p:nvPicPr>
          <p:cNvPr id="4" name="Содержимое 3" descr="Безымянный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10224" y="1600200"/>
            <a:ext cx="5923551" cy="4525963"/>
          </a:xfrm>
          <a:scene3d>
            <a:camera prst="perspectiveAbove"/>
            <a:lightRig rig="threePt" dir="t"/>
          </a:scene3d>
          <a:sp3d extrusionH="76200" prstMaterial="matte">
            <a:bevelT/>
            <a:extrusionClr>
              <a:schemeClr val="tx1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0A95-FC1B-4321-B69E-A2282630BB60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75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Исходная картинка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До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14500" y="1715294"/>
            <a:ext cx="5715000" cy="42957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0A95-FC1B-4321-B69E-A2282630BB60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  <a:alpha val="52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sz="4000" dirty="0" smtClean="0">
                <a:solidFill>
                  <a:schemeClr val="bg1"/>
                </a:solidFill>
              </a:rPr>
              <a:t>Окно «Уровни». Гистограмма.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Гистограмма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143108" y="2428868"/>
            <a:ext cx="4410075" cy="3333750"/>
          </a:xfrm>
          <a:effectLst>
            <a:reflection blurRad="6350" stA="52000" endA="300" endPos="35000" dir="5400000" sy="-100000" algn="bl" rotWithShape="0"/>
          </a:effectLst>
          <a:scene3d>
            <a:camera prst="perspectiveLeft"/>
            <a:lightRig rig="threePt" dir="t"/>
          </a:scene3d>
        </p:spPr>
      </p:pic>
      <p:sp>
        <p:nvSpPr>
          <p:cNvPr id="5" name="TextBox 4"/>
          <p:cNvSpPr txBox="1"/>
          <p:nvPr/>
        </p:nvSpPr>
        <p:spPr>
          <a:xfrm>
            <a:off x="500034" y="6215082"/>
            <a:ext cx="85725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0166" y="6215082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+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57356" y="6215082"/>
            <a:ext cx="42862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L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0A95-FC1B-4321-B69E-A2282630BB60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1000">
              <a:schemeClr val="tx1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Зеленый канал (</a:t>
            </a:r>
            <a:r>
              <a:rPr lang="en-US" dirty="0" smtClean="0"/>
              <a:t>Green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5" name="Рисунок 4" descr="Зеленый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427" b="427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Наша задача просмотреть каждый из трех каналов и определить (мы это увидим), какой оттенок проблемный.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0A95-FC1B-4321-B69E-A2282630BB60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1000">
              <a:schemeClr val="tx1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Красный канал </a:t>
            </a:r>
            <a:r>
              <a:rPr lang="en-US" dirty="0" smtClean="0"/>
              <a:t>(Red)</a:t>
            </a:r>
            <a:endParaRPr lang="ru-RU" dirty="0"/>
          </a:p>
        </p:txBody>
      </p:sp>
      <p:pic>
        <p:nvPicPr>
          <p:cNvPr id="5" name="Рисунок 4" descr="Красный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44" b="144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0A95-FC1B-4321-B69E-A2282630BB60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1000">
              <a:schemeClr val="tx1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Синий канал (</a:t>
            </a:r>
            <a:r>
              <a:rPr lang="en-US" dirty="0" smtClean="0"/>
              <a:t>Blue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5" name="Рисунок 4" descr="Синий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323" b="323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0A95-FC1B-4321-B69E-A2282630BB60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rgbClr val="9CB86E"/>
            </a:gs>
            <a:gs pos="100000">
              <a:srgbClr val="156B13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sz="4000" dirty="0" smtClean="0"/>
              <a:t>АВТОМАТИЧЕСКИЙ РЕЖИМ</a:t>
            </a:r>
            <a:endParaRPr lang="ru-RU" sz="4000" dirty="0"/>
          </a:p>
        </p:txBody>
      </p:sp>
      <p:pic>
        <p:nvPicPr>
          <p:cNvPr id="4" name="Содержимое 3" descr="Авто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28860" y="1928802"/>
            <a:ext cx="4333875" cy="32861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0A95-FC1B-4321-B69E-A2282630BB60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dirty="0" smtClean="0"/>
              <a:t>СВОЙСТВА АВТОМАТИКИ «</a:t>
            </a:r>
            <a:r>
              <a:rPr lang="en-US" sz="3600" dirty="0" smtClean="0"/>
              <a:t>PHOTOSHOP</a:t>
            </a:r>
            <a:r>
              <a:rPr lang="ru-RU" sz="3600" dirty="0" smtClean="0"/>
              <a:t>»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8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ИСХОДНЫЙ СНИМОК</a:t>
            </a:r>
            <a:endParaRPr lang="ru-RU" sz="1800" b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До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" y="2632081"/>
            <a:ext cx="4040188" cy="303687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sz="18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АВТООБРАБОТКА</a:t>
            </a:r>
            <a:endParaRPr lang="ru-RU" sz="1800" b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После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4645025" y="2621381"/>
            <a:ext cx="4041775" cy="3058276"/>
          </a:xfrm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0A95-FC1B-4321-B69E-A2282630BB60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520</Words>
  <Application>Microsoft Office PowerPoint</Application>
  <PresentationFormat>Экран (4:3)</PresentationFormat>
  <Paragraphs>59</Paragraphs>
  <Slides>14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РАБОТА В «PHOTOSHOP»</vt:lpstr>
      <vt:lpstr>Рабочее окно программы</vt:lpstr>
      <vt:lpstr>Исходная картинка</vt:lpstr>
      <vt:lpstr>Окно «Уровни». Гистограмма.</vt:lpstr>
      <vt:lpstr>Зеленый канал (Green)</vt:lpstr>
      <vt:lpstr>Красный канал (Red)</vt:lpstr>
      <vt:lpstr>Синий канал (Blue)</vt:lpstr>
      <vt:lpstr>АВТОМАТИЧЕСКИЙ РЕЖИМ</vt:lpstr>
      <vt:lpstr>СВОЙСТВА АВТОМАТИКИ «PHOTOSHOP»</vt:lpstr>
      <vt:lpstr>Ручная коррекция снимка</vt:lpstr>
      <vt:lpstr>ПИПЕТКИ</vt:lpstr>
      <vt:lpstr>Разница ручного режима и пипеток</vt:lpstr>
      <vt:lpstr>ВЫ СПРАВИЛИСЬ!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В «PHOTOSHOP»</dc:title>
  <dc:creator>Владимир</dc:creator>
  <cp:lastModifiedBy>Ната</cp:lastModifiedBy>
  <cp:revision>56</cp:revision>
  <dcterms:created xsi:type="dcterms:W3CDTF">2011-01-25T23:23:11Z</dcterms:created>
  <dcterms:modified xsi:type="dcterms:W3CDTF">2011-02-03T11:40:03Z</dcterms:modified>
</cp:coreProperties>
</file>