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19AA-C0B6-4ACA-A145-191FA3B3812F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92CC-CD9A-43ED-9B94-BFFBFC644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218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19AA-C0B6-4ACA-A145-191FA3B3812F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92CC-CD9A-43ED-9B94-BFFBFC644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038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19AA-C0B6-4ACA-A145-191FA3B3812F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92CC-CD9A-43ED-9B94-BFFBFC644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248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19AA-C0B6-4ACA-A145-191FA3B3812F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92CC-CD9A-43ED-9B94-BFFBFC644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462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19AA-C0B6-4ACA-A145-191FA3B3812F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92CC-CD9A-43ED-9B94-BFFBFC644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274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19AA-C0B6-4ACA-A145-191FA3B3812F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92CC-CD9A-43ED-9B94-BFFBFC644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774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19AA-C0B6-4ACA-A145-191FA3B3812F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92CC-CD9A-43ED-9B94-BFFBFC644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017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19AA-C0B6-4ACA-A145-191FA3B3812F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92CC-CD9A-43ED-9B94-BFFBFC644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349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19AA-C0B6-4ACA-A145-191FA3B3812F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92CC-CD9A-43ED-9B94-BFFBFC644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128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19AA-C0B6-4ACA-A145-191FA3B3812F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92CC-CD9A-43ED-9B94-BFFBFC644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846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19AA-C0B6-4ACA-A145-191FA3B3812F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92CC-CD9A-43ED-9B94-BFFBFC644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570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B19AA-C0B6-4ACA-A145-191FA3B3812F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292CC-CD9A-43ED-9B94-BFFBFC644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592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784" y="1412776"/>
            <a:ext cx="3816424" cy="1152128"/>
          </a:xfrm>
        </p:spPr>
        <p:txBody>
          <a:bodyPr/>
          <a:lstStyle/>
          <a:p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Доклад</a:t>
            </a:r>
            <a:endParaRPr lang="ru-RU" dirty="0"/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420888"/>
            <a:ext cx="8424936" cy="1080120"/>
          </a:xfrm>
        </p:spPr>
        <p:txBody>
          <a:bodyPr>
            <a:normAutofit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на тему:</a:t>
            </a:r>
          </a:p>
          <a:p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«Управление качеством продукции»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292080" y="4581128"/>
            <a:ext cx="3672408" cy="172819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Выполнил:</a:t>
            </a:r>
          </a:p>
          <a:p>
            <a:pPr algn="l"/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студент 5 курса (гр. 2)</a:t>
            </a:r>
          </a:p>
          <a:p>
            <a:pPr algn="l"/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факультета ИПМ</a:t>
            </a:r>
          </a:p>
          <a:p>
            <a:pPr algn="l"/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Самсонов А.В.</a:t>
            </a:r>
            <a:endParaRPr lang="ru-RU" b="1" dirty="0">
              <a:ln>
                <a:prstDash val="solid"/>
              </a:ln>
              <a:solidFill>
                <a:schemeClr val="tx1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335527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/>
          <a:lstStyle/>
          <a:p>
            <a:r>
              <a:rPr lang="ru-RU" b="1" dirty="0" smtClean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8810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Качество продукции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08912" cy="4824536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Качество </a:t>
            </a:r>
            <a:r>
              <a:rPr lang="ru-RU" dirty="0"/>
              <a:t>— это авторитет фирмы, увеличение прибыли, рост процветания, и работа по управлению качеством на фирме — альфа и омега для всего персонала, от руководителя до конкретного исполнителя.</a:t>
            </a:r>
          </a:p>
          <a:p>
            <a:r>
              <a:rPr lang="ru-RU" dirty="0">
                <a:solidFill>
                  <a:srgbClr val="FF0000"/>
                </a:solidFill>
              </a:rPr>
              <a:t>Качество продукции </a:t>
            </a:r>
            <a:r>
              <a:rPr lang="ru-RU" dirty="0"/>
              <a:t>— важнейший показатель деятельности предприятия. Повышение качества продукции в значительной мере определяет выживаемость предприятия в условиях рынка, темпы научно-технического прогресса, рост эффективности производства, экономию всех видов ресурсов, используемых на </a:t>
            </a:r>
            <a:r>
              <a:rPr lang="ru-RU" dirty="0" smtClean="0"/>
              <a:t>предприятии.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Качество</a:t>
            </a:r>
            <a:r>
              <a:rPr lang="ru-RU" dirty="0" smtClean="0"/>
              <a:t> </a:t>
            </a:r>
            <a:r>
              <a:rPr lang="ru-RU" dirty="0"/>
              <a:t>— это совокупность свойств продукции, обусловливающих ее пригодность удовлетворять определенные потребности в соответствии с ее назначением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1125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Классификация показателей качества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84784"/>
            <a:ext cx="6408712" cy="525658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назначения;</a:t>
            </a:r>
          </a:p>
          <a:p>
            <a:r>
              <a:rPr lang="ru-RU" dirty="0" smtClean="0"/>
              <a:t>надежности;</a:t>
            </a:r>
          </a:p>
          <a:p>
            <a:r>
              <a:rPr lang="ru-RU" dirty="0" smtClean="0"/>
              <a:t>экономного использования ресурсов, энергии;</a:t>
            </a:r>
          </a:p>
          <a:p>
            <a:r>
              <a:rPr lang="ru-RU" dirty="0" smtClean="0"/>
              <a:t>технологичности;</a:t>
            </a:r>
          </a:p>
          <a:p>
            <a:r>
              <a:rPr lang="ru-RU" dirty="0" smtClean="0"/>
              <a:t>стандартизации и унификации;</a:t>
            </a:r>
          </a:p>
          <a:p>
            <a:r>
              <a:rPr lang="ru-RU" dirty="0" smtClean="0"/>
              <a:t>эргономические;</a:t>
            </a:r>
          </a:p>
          <a:p>
            <a:r>
              <a:rPr lang="ru-RU" dirty="0" smtClean="0"/>
              <a:t>эстетические;</a:t>
            </a:r>
          </a:p>
          <a:p>
            <a:r>
              <a:rPr lang="ru-RU" dirty="0" smtClean="0"/>
              <a:t>экологические;</a:t>
            </a:r>
          </a:p>
          <a:p>
            <a:r>
              <a:rPr lang="ru-RU" dirty="0" smtClean="0"/>
              <a:t>безопасности;</a:t>
            </a:r>
          </a:p>
          <a:p>
            <a:r>
              <a:rPr lang="ru-RU" dirty="0" smtClean="0"/>
              <a:t>транспортабельности;</a:t>
            </a:r>
          </a:p>
          <a:p>
            <a:r>
              <a:rPr lang="ru-RU" dirty="0" smtClean="0"/>
              <a:t>патентно-правовые;</a:t>
            </a:r>
          </a:p>
          <a:p>
            <a:r>
              <a:rPr lang="ru-RU" dirty="0" smtClean="0"/>
              <a:t>сервисные;</a:t>
            </a:r>
          </a:p>
          <a:p>
            <a:r>
              <a:rPr lang="ru-RU" dirty="0" smtClean="0"/>
              <a:t>вторичного использования или утилизации;</a:t>
            </a:r>
          </a:p>
          <a:p>
            <a:r>
              <a:rPr lang="ru-RU" dirty="0" smtClean="0"/>
              <a:t>экономические.</a:t>
            </a:r>
          </a:p>
        </p:txBody>
      </p:sp>
    </p:spTree>
    <p:extLst>
      <p:ext uri="{BB962C8B-B14F-4D97-AF65-F5344CB8AC3E}">
        <p14:creationId xmlns:p14="http://schemas.microsoft.com/office/powerpoint/2010/main" val="3253878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Управление качеством продукции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424936" cy="180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— действия, осуществляемые при создании, эксплуатации или потреблении продукции в целях установления, обеспечения и поддержания необходимого уровня ее качества.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52886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Схема управление качеством продукции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96752" y="1701806"/>
            <a:ext cx="2736304" cy="124928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Блок сравнения и принятия решений</a:t>
            </a:r>
            <a:endParaRPr lang="ru-RU" sz="2400" dirty="0"/>
          </a:p>
        </p:txBody>
      </p:sp>
      <p:sp>
        <p:nvSpPr>
          <p:cNvPr id="6" name="Овал 5"/>
          <p:cNvSpPr/>
          <p:nvPr/>
        </p:nvSpPr>
        <p:spPr>
          <a:xfrm>
            <a:off x="3131840" y="3353557"/>
            <a:ext cx="2737756" cy="1659009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364088" y="1701806"/>
            <a:ext cx="2736304" cy="124928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Блок сил воздействия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3514237"/>
            <a:ext cx="2232248" cy="133764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План по</a:t>
            </a:r>
          </a:p>
          <a:p>
            <a:pPr algn="ctr"/>
            <a:r>
              <a:rPr lang="ru-RU" sz="2400" dirty="0" smtClean="0"/>
              <a:t>качеству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228184" y="3514237"/>
            <a:ext cx="2232248" cy="133764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Информация о фактическом качестве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384594" y="5321498"/>
            <a:ext cx="2232248" cy="13376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Фактическое</a:t>
            </a:r>
          </a:p>
          <a:p>
            <a:pPr algn="ctr"/>
            <a:r>
              <a:rPr lang="ru-RU" sz="2400" dirty="0" smtClean="0"/>
              <a:t>качество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3291481" y="3258240"/>
            <a:ext cx="24184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Условия обеспечения 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качества продукции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518484" y="3619695"/>
            <a:ext cx="2016224" cy="11267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Факторы, влияющие на качество</a:t>
            </a:r>
            <a:endParaRPr lang="ru-RU" sz="2400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5616842" y="6037979"/>
            <a:ext cx="1763470" cy="0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7380312" y="4851885"/>
            <a:ext cx="0" cy="1186094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2328900" y="2978990"/>
            <a:ext cx="0" cy="233986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328900" y="3212976"/>
            <a:ext cx="5024409" cy="0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endCxn id="14" idx="0"/>
          </p:cNvCxnSpPr>
          <p:nvPr/>
        </p:nvCxnSpPr>
        <p:spPr>
          <a:xfrm flipH="1">
            <a:off x="7344308" y="3212976"/>
            <a:ext cx="18002" cy="301261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4473243" y="3183586"/>
            <a:ext cx="0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>
            <a:stCxn id="4" idx="3"/>
            <a:endCxn id="12" idx="1"/>
          </p:cNvCxnSpPr>
          <p:nvPr/>
        </p:nvCxnSpPr>
        <p:spPr>
          <a:xfrm>
            <a:off x="3733056" y="2326450"/>
            <a:ext cx="1631032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endCxn id="17" idx="1"/>
          </p:cNvCxnSpPr>
          <p:nvPr/>
        </p:nvCxnSpPr>
        <p:spPr>
          <a:xfrm>
            <a:off x="2771800" y="4183061"/>
            <a:ext cx="74668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>
            <a:off x="3186209" y="4011869"/>
            <a:ext cx="332275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>
            <a:off x="3176790" y="4365104"/>
            <a:ext cx="332275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>
            <a:endCxn id="17" idx="0"/>
          </p:cNvCxnSpPr>
          <p:nvPr/>
        </p:nvCxnSpPr>
        <p:spPr>
          <a:xfrm flipH="1">
            <a:off x="4526596" y="2951094"/>
            <a:ext cx="837492" cy="6686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 flipH="1">
            <a:off x="5709955" y="2978990"/>
            <a:ext cx="159641" cy="8379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032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82534" y="1776845"/>
            <a:ext cx="2538500" cy="71605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Система качества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61411" y="342619"/>
            <a:ext cx="2559623" cy="124928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Политика предприятия в области качества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83405" y="2708920"/>
            <a:ext cx="2538500" cy="71605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Управление качеством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974305" y="2708920"/>
            <a:ext cx="2538500" cy="71605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Улучшение качества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64450" y="2703676"/>
            <a:ext cx="2538500" cy="71605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Обеспечение качества</a:t>
            </a:r>
            <a:endParaRPr lang="ru-RU" sz="2400" dirty="0"/>
          </a:p>
        </p:txBody>
      </p:sp>
      <p:cxnSp>
        <p:nvCxnSpPr>
          <p:cNvPr id="11" name="Прямая соединительная линия 10"/>
          <p:cNvCxnSpPr>
            <a:stCxn id="6" idx="2"/>
          </p:cNvCxnSpPr>
          <p:nvPr/>
        </p:nvCxnSpPr>
        <p:spPr>
          <a:xfrm flipH="1">
            <a:off x="4541222" y="1591907"/>
            <a:ext cx="1" cy="18493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541222" y="2492896"/>
            <a:ext cx="0" cy="21078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541222" y="3419727"/>
            <a:ext cx="0" cy="436077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835696" y="3424971"/>
            <a:ext cx="2716959" cy="14804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4541223" y="3424971"/>
            <a:ext cx="2702333" cy="14804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2411759" y="3722614"/>
            <a:ext cx="4248473" cy="294674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Изготовитель</a:t>
            </a:r>
          </a:p>
          <a:p>
            <a:pPr algn="ctr"/>
            <a:endParaRPr lang="ru-RU" sz="3200" dirty="0"/>
          </a:p>
          <a:p>
            <a:pPr algn="ctr"/>
            <a:r>
              <a:rPr lang="ru-RU" sz="3200" dirty="0" smtClean="0"/>
              <a:t>Потребитель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137" y="3968328"/>
            <a:ext cx="24936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bg1"/>
                </a:solidFill>
              </a:rPr>
              <a:t>Маркетинг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bg1"/>
                </a:solidFill>
              </a:rPr>
              <a:t>Проектирование, разработка продукции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bg1"/>
                </a:solidFill>
              </a:rPr>
              <a:t>Материально-техническое обеспечение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bg1"/>
                </a:solidFill>
              </a:rPr>
              <a:t>Подготовка и разработка продукции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bg1"/>
                </a:solidFill>
              </a:rPr>
              <a:t>Изготовление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660232" y="3968328"/>
            <a:ext cx="248376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6"/>
            </a:pPr>
            <a:r>
              <a:rPr lang="ru-RU" sz="1600" dirty="0" smtClean="0"/>
              <a:t>Контроль, проведение испытаний</a:t>
            </a:r>
          </a:p>
          <a:p>
            <a:pPr marL="342900" indent="-342900">
              <a:buAutoNum type="arabicPeriod" startAt="6"/>
            </a:pPr>
            <a:r>
              <a:rPr lang="ru-RU" sz="1600" dirty="0" smtClean="0"/>
              <a:t>Упаковка и хранение</a:t>
            </a:r>
          </a:p>
          <a:p>
            <a:pPr marL="342900" indent="-342900">
              <a:buAutoNum type="arabicPeriod" startAt="6"/>
            </a:pPr>
            <a:r>
              <a:rPr lang="ru-RU" sz="1600" dirty="0" smtClean="0"/>
              <a:t>Реализация</a:t>
            </a:r>
          </a:p>
          <a:p>
            <a:pPr marL="342900" indent="-342900">
              <a:buAutoNum type="arabicPeriod" startAt="6"/>
            </a:pPr>
            <a:r>
              <a:rPr lang="ru-RU" sz="1600" dirty="0" smtClean="0"/>
              <a:t>Монтаж и эксплуатация</a:t>
            </a:r>
          </a:p>
          <a:p>
            <a:pPr marL="342900" indent="-342900">
              <a:buAutoNum type="arabicPeriod" startAt="6"/>
            </a:pPr>
            <a:r>
              <a:rPr lang="ru-RU" sz="1600" dirty="0" smtClean="0"/>
              <a:t>Техническое обслуживание</a:t>
            </a:r>
          </a:p>
          <a:p>
            <a:pPr marL="342900" indent="-342900">
              <a:buAutoNum type="arabicPeriod" startAt="6"/>
            </a:pPr>
            <a:r>
              <a:rPr lang="ru-RU" sz="1600" dirty="0" smtClean="0"/>
              <a:t>Утилизация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24335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Стандартизация продукции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dirty="0" smtClean="0"/>
              <a:t>— </a:t>
            </a:r>
            <a:r>
              <a:rPr lang="ru-RU" sz="2800" dirty="0"/>
              <a:t>нормотворческая деятельность, которая находит наиболее рациональные нормы, а затем закре­пляет их в нормативных документах типа стандарта, инструкции, методики требования к разработке продукции.</a:t>
            </a:r>
          </a:p>
          <a:p>
            <a:pPr marL="0" indent="0">
              <a:buNone/>
            </a:pPr>
            <a:r>
              <a:rPr lang="ru-RU" sz="2800" b="1" dirty="0"/>
              <a:t>Главная задача стандартизации </a:t>
            </a:r>
            <a:r>
              <a:rPr lang="ru-RU" sz="2800" dirty="0"/>
              <a:t>— создание системы норматив­но-технической документации, определяющей прогрессивные тре­бования к продукции, изготовляемой для нужд народного хозяйст­ва, населения, обороны страны, экспорта, а также контроль за пра­вильностью использования этой документации.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434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9842" y="548680"/>
            <a:ext cx="7715200" cy="576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/>
              <a:t>Стандартизация основана на ряде </a:t>
            </a:r>
            <a:r>
              <a:rPr lang="ru-RU" sz="2800" b="1" dirty="0" smtClean="0"/>
              <a:t>принципов: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348880"/>
            <a:ext cx="4572000" cy="181588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514350" indent="-514350">
              <a:buAutoNum type="arabicParenR"/>
            </a:pPr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повторяемость;</a:t>
            </a:r>
          </a:p>
          <a:p>
            <a:pPr marL="514350" indent="-514350">
              <a:buAutoNum type="arabicParenR"/>
            </a:pPr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вариантность;</a:t>
            </a:r>
          </a:p>
          <a:p>
            <a:pPr marL="514350" indent="-514350">
              <a:buAutoNum type="arabicParenR"/>
            </a:pPr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системность;</a:t>
            </a:r>
          </a:p>
          <a:p>
            <a:pPr marL="514350" indent="-514350">
              <a:buAutoNum type="arabicParenR"/>
            </a:pPr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взаимозаменяемость.</a:t>
            </a:r>
          </a:p>
        </p:txBody>
      </p:sp>
    </p:spTree>
    <p:extLst>
      <p:ext uri="{BB962C8B-B14F-4D97-AF65-F5344CB8AC3E}">
        <p14:creationId xmlns:p14="http://schemas.microsoft.com/office/powerpoint/2010/main" val="3123564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400" dirty="0" smtClean="0"/>
              <a:t>	Улучшение </a:t>
            </a:r>
            <a:r>
              <a:rPr lang="ru-RU" sz="2400" dirty="0"/>
              <a:t>системы качества является объективной необходимостью в условиях рыночной экономики. Если это требование рыночных отношений в условиях рыночной отношений оставить без внимания, то возникнет опасность наступления негативных последствий для всех наших предприятий, экономики и материального благополучия каждого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761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339</Words>
  <Application>Microsoft Office PowerPoint</Application>
  <PresentationFormat>Экран (4:3)</PresentationFormat>
  <Paragraphs>73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Доклад</vt:lpstr>
      <vt:lpstr>Качество продукции</vt:lpstr>
      <vt:lpstr>Классификация показателей качества</vt:lpstr>
      <vt:lpstr>Управление качеством продукции</vt:lpstr>
      <vt:lpstr>Схема управление качеством продукции</vt:lpstr>
      <vt:lpstr>Презентация PowerPoint</vt:lpstr>
      <vt:lpstr>Стандартизация продукции</vt:lpstr>
      <vt:lpstr>Презентация PowerPoint</vt:lpstr>
      <vt:lpstr>Заключение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Антоха</dc:creator>
  <cp:lastModifiedBy>Антоха</cp:lastModifiedBy>
  <cp:revision>14</cp:revision>
  <dcterms:created xsi:type="dcterms:W3CDTF">2010-11-02T03:34:10Z</dcterms:created>
  <dcterms:modified xsi:type="dcterms:W3CDTF">2010-11-29T20:52:03Z</dcterms:modified>
</cp:coreProperties>
</file>